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2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1905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093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5126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45887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9860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5368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0682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407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5689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0892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481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9523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274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374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1237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231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006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142808D-5130-46C3-9CAD-054FAB739F04}" type="datetimeFigureOut">
              <a:rPr lang="en-IN" smtClean="0"/>
              <a:t>30-12-2021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86A8C-887D-4436-9B22-0AB5FCC5B1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8177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ic-01.hindawi.com/articles/am/volume-2018/8320207/figures/8320207.fig.0021.svgz" TargetMode="External"/><Relationship Id="rId2" Type="http://schemas.openxmlformats.org/officeDocument/2006/relationships/hyperlink" Target="https://www.researchgate.net/publication/352550561_Road_lane_detection_through_image_and_video_processing_using_edge_detection_and_Hough_transform_for_autonomous_driving_purposes/link/60cee53192851ca3acb2e74d/downloa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wardsdatascience.com/a-deep-dive-into-lane-detection-with-hough-transform-8f90fdd1322f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6C8A493-7B56-460E-BE5C-144F55685BE9}"/>
              </a:ext>
            </a:extLst>
          </p:cNvPr>
          <p:cNvSpPr txBox="1"/>
          <p:nvPr/>
        </p:nvSpPr>
        <p:spPr>
          <a:xfrm>
            <a:off x="4214553" y="4503873"/>
            <a:ext cx="775577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Project by:</a:t>
            </a:r>
          </a:p>
          <a:p>
            <a:pPr algn="r"/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Bommisetty Vamsi sai (19bce1076)</a:t>
            </a:r>
          </a:p>
          <a:p>
            <a:pPr algn="r"/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Kanakala </a:t>
            </a:r>
            <a:r>
              <a:rPr lang="en-US" sz="280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Tarun Kumar </a:t>
            </a:r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(19bce1284)</a:t>
            </a:r>
          </a:p>
          <a:p>
            <a:pPr algn="r"/>
            <a:r>
              <a:rPr lang="en-US" sz="2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Chithirala naga chandan (19bce1604)</a:t>
            </a:r>
            <a:endParaRPr lang="en-IN" sz="2800" dirty="0">
              <a:solidFill>
                <a:schemeClr val="accent1">
                  <a:lumMod val="60000"/>
                  <a:lumOff val="4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9E510A-02E0-4D51-94F2-C4D0E8C949DF}"/>
              </a:ext>
            </a:extLst>
          </p:cNvPr>
          <p:cNvSpPr/>
          <p:nvPr/>
        </p:nvSpPr>
        <p:spPr>
          <a:xfrm>
            <a:off x="658028" y="2375680"/>
            <a:ext cx="10628927" cy="160043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9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IMAGE </a:t>
            </a:r>
            <a:r>
              <a:rPr lang="en-US" sz="49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PROCESSING PROJECT</a:t>
            </a:r>
            <a:endParaRPr lang="en-US" sz="4900" b="1" cap="none" spc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/>
            <a:r>
              <a:rPr lang="en-US" sz="49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Lane Detection System</a:t>
            </a:r>
            <a:r>
              <a:rPr lang="en-US" sz="49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endParaRPr lang="en-IN" sz="49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1051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1FBB9-5068-4AE6-B3D9-450A4A6FE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9108" y="213022"/>
            <a:ext cx="4778145" cy="887810"/>
          </a:xfrm>
        </p:spPr>
        <p:txBody>
          <a:bodyPr/>
          <a:lstStyle/>
          <a:p>
            <a:pPr algn="ctr"/>
            <a:r>
              <a:rPr lang="en-US" b="1" dirty="0"/>
              <a:t>ABSTRACT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AEE64-6807-45F9-8736-D95B4719E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925" y="1224727"/>
            <a:ext cx="11310150" cy="4195481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road accidents occur nowadays due to negligence of driving rules by drivers which includes lane shifting. </a:t>
            </a:r>
          </a:p>
          <a:p>
            <a:r>
              <a:rPr lang="en-US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Lane shifting should be done by following certain traffic rules. Improper lane shifting leads to accidents. </a:t>
            </a:r>
          </a:p>
          <a:p>
            <a:r>
              <a:rPr lang="en-US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project detects the lanes present in the video/image using </a:t>
            </a:r>
            <a:r>
              <a:rPr lang="en-US" dirty="0" err="1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OpenCv</a:t>
            </a:r>
            <a:r>
              <a:rPr lang="en-US" dirty="0" smtClean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are going to achieve this goal by a well-known method of line detection named Hough probabilistic transform.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Before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Hough transform in this study, we are using gray scale image, camera calibration, masking filter as preprocessing techniques and letter on, Canny edge detection as a method of edge detection.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firstly implement our method on image and then we will continue our work on video which is a more realistic case study, and we will show our detection with a red line on the screen</a:t>
            </a:r>
            <a:endParaRPr lang="en-IN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526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F5957-8F50-40A0-9379-203A48A44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3045" y="153837"/>
            <a:ext cx="5077026" cy="62148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INTRODUCTION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81E72-7F6F-4C02-9377-B222D7C13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66" y="1099109"/>
            <a:ext cx="11336784" cy="5307366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past decade, scientist have tried to purpose the Advanced Driver Assistant Systems (ADAS) for autonomous vehicles to help driving be a safer and more fun task to do.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basic approach, ADAS is using cameras placed on the forehead of the car to collect images and videos for autonomous driving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Firstly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we get help from grayscale and blurring to perform some preprocessing on our image, after that, we implement mask filtering to focus on the area of interest.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Furthermore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we implement Canny edge detection on our image to detect our mane edges which consist of our lane.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we perform Hough line transform as our main operator and we will paint our lines into an empty image.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At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end, we will show our lanes on the original image with red color. After this process, we will perform the same method on the video which is more realistic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26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F5957-8F50-40A0-9379-203A48A44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3045" y="153837"/>
            <a:ext cx="5077026" cy="621480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Algorithms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81E72-7F6F-4C02-9377-B222D7C13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66" y="1099109"/>
            <a:ext cx="11336784" cy="5307366"/>
          </a:xfrm>
        </p:spPr>
        <p:txBody>
          <a:bodyPr/>
          <a:lstStyle/>
          <a:p>
            <a:r>
              <a:rPr lang="en-US" dirty="0"/>
              <a:t>Pre-process image using grayscale and </a:t>
            </a:r>
            <a:r>
              <a:rPr lang="en-US" dirty="0" err="1"/>
              <a:t>gaussian</a:t>
            </a:r>
            <a:r>
              <a:rPr lang="en-US" dirty="0"/>
              <a:t> blur</a:t>
            </a:r>
          </a:p>
          <a:p>
            <a:r>
              <a:rPr lang="en-US" dirty="0" smtClean="0"/>
              <a:t>Canny </a:t>
            </a:r>
            <a:r>
              <a:rPr lang="en-US" dirty="0"/>
              <a:t>edge detection </a:t>
            </a:r>
            <a:endParaRPr lang="en-US" dirty="0" smtClean="0"/>
          </a:p>
          <a:p>
            <a:r>
              <a:rPr lang="en-US" dirty="0" smtClean="0"/>
              <a:t>Hough transform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39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SAMPLE INPUT IMAGES</a:t>
            </a:r>
            <a:endParaRPr lang="en-IN" b="1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892924" y="2052918"/>
            <a:ext cx="4003271" cy="3257492"/>
          </a:xfrm>
          <a:prstGeom prst="rect">
            <a:avLst/>
          </a:prstGeom>
        </p:spPr>
      </p:pic>
      <p:pic>
        <p:nvPicPr>
          <p:cNvPr id="5" name="image7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076950" y="2092374"/>
            <a:ext cx="5303174" cy="317857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21055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SAMPLE OUTPUT IMAGES</a:t>
            </a:r>
            <a:endParaRPr lang="en-IN" b="1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1142855" y="2232199"/>
            <a:ext cx="4509799" cy="3121198"/>
          </a:xfrm>
          <a:prstGeom prst="rect">
            <a:avLst/>
          </a:prstGeom>
        </p:spPr>
      </p:pic>
      <p:pic>
        <p:nvPicPr>
          <p:cNvPr id="7" name="image6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568842" y="2232199"/>
            <a:ext cx="4761405" cy="312119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758793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D3989-D0DC-4FC9-9DDE-B497761D0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66287"/>
            <a:ext cx="9404723" cy="1400530"/>
          </a:xfrm>
        </p:spPr>
        <p:txBody>
          <a:bodyPr/>
          <a:lstStyle/>
          <a:p>
            <a:pPr algn="ctr"/>
            <a:r>
              <a:rPr lang="en-US" b="1" dirty="0"/>
              <a:t>RESEARCH </a:t>
            </a:r>
            <a:r>
              <a:rPr lang="en-US" b="1" dirty="0" smtClean="0"/>
              <a:t>PAPERS REFERRED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1D378-B5C0-42D7-ADFB-EC03CF066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534" y="1187976"/>
            <a:ext cx="8946541" cy="5320889"/>
          </a:xfrm>
        </p:spPr>
        <p:txBody>
          <a:bodyPr>
            <a:normAutofit/>
          </a:bodyPr>
          <a:lstStyle/>
          <a:p>
            <a:r>
              <a:rPr lang="en-IN" sz="2400" dirty="0">
                <a:hlinkClick r:id="rId2"/>
              </a:rPr>
              <a:t>https://</a:t>
            </a:r>
            <a:r>
              <a:rPr lang="en-IN" sz="2400" dirty="0" smtClean="0">
                <a:hlinkClick r:id="rId2"/>
              </a:rPr>
              <a:t>www.researchgate.net/publication/352550561_Road_lane_detection_through_image_and_video_processing_using_edge_detection_and_Hough_transform_for_autonomous_driving_purposes/link/60cee53192851ca3acb2e74d/download</a:t>
            </a:r>
            <a:endParaRPr lang="en-IN" sz="2400" dirty="0" smtClean="0"/>
          </a:p>
          <a:p>
            <a:r>
              <a:rPr lang="en-IN" sz="2400" u="sng" dirty="0">
                <a:hlinkClick r:id="rId3"/>
              </a:rPr>
              <a:t>https://</a:t>
            </a:r>
            <a:r>
              <a:rPr lang="en-IN" sz="2400" u="sng" dirty="0" smtClean="0">
                <a:hlinkClick r:id="rId3"/>
              </a:rPr>
              <a:t>static-01.hindawi.com/articles/am/volume-2018/8320207/figures/8320207.fig.0021.svgz</a:t>
            </a:r>
            <a:endParaRPr lang="en-IN" sz="2400" u="sng" dirty="0" smtClean="0"/>
          </a:p>
          <a:p>
            <a:r>
              <a:rPr lang="en-IN" sz="2400" dirty="0"/>
              <a:t> </a:t>
            </a:r>
            <a:r>
              <a:rPr lang="en-IN" sz="2400" u="sng" dirty="0">
                <a:hlinkClick r:id="rId4"/>
              </a:rPr>
              <a:t>https://</a:t>
            </a:r>
            <a:r>
              <a:rPr lang="en-IN" sz="2400" u="sng" dirty="0" smtClean="0">
                <a:hlinkClick r:id="rId4"/>
              </a:rPr>
              <a:t>towardsdatascience.com/a-deep-dive-into-lane-detection-with-hough-transform-8f90fdd1322f</a:t>
            </a:r>
            <a:endParaRPr lang="en-IN" sz="2400" u="sng" dirty="0" smtClean="0"/>
          </a:p>
          <a:p>
            <a:r>
              <a:rPr lang="en-IN" sz="2400" u="sng" dirty="0">
                <a:hlinkClick r:id="rId4"/>
              </a:rPr>
              <a:t>https://towardsdatascience.com/a-deep-dive-into-lane-detection-with-hough-transform-8f90fdd1322f</a:t>
            </a:r>
            <a:endParaRPr lang="en-IN" sz="2400" dirty="0" smtClean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538692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4546F-E657-4420-B4F6-BF7DDDAA2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729" y="1331259"/>
            <a:ext cx="8946541" cy="41954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b="1" dirty="0"/>
          </a:p>
          <a:p>
            <a:pPr marL="0" indent="0" algn="ctr">
              <a:buNone/>
            </a:pPr>
            <a:endParaRPr lang="en-IN" sz="3200" b="1" dirty="0"/>
          </a:p>
          <a:p>
            <a:pPr marL="0" indent="0" algn="ctr">
              <a:buNone/>
            </a:pPr>
            <a:endParaRPr lang="en-IN" sz="3200" b="1" dirty="0"/>
          </a:p>
          <a:p>
            <a:pPr marL="0" indent="0" algn="ctr">
              <a:buNone/>
            </a:pPr>
            <a:r>
              <a:rPr lang="en-IN" sz="40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891710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262</TotalTime>
  <Words>373</Words>
  <Application>Microsoft Office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Algerian</vt:lpstr>
      <vt:lpstr>Arial</vt:lpstr>
      <vt:lpstr>Century Gothic</vt:lpstr>
      <vt:lpstr>Wingdings 3</vt:lpstr>
      <vt:lpstr>Ion</vt:lpstr>
      <vt:lpstr>PowerPoint Presentation</vt:lpstr>
      <vt:lpstr>ABSTRACT</vt:lpstr>
      <vt:lpstr>INTRODUCTION</vt:lpstr>
      <vt:lpstr>Algorithms</vt:lpstr>
      <vt:lpstr>SAMPLE INPUT IMAGES</vt:lpstr>
      <vt:lpstr>SAMPLE OUTPUT IMAGES</vt:lpstr>
      <vt:lpstr>RESEARCH PAPERS REFERRED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raghavaratna02@outlook.com</dc:creator>
  <cp:lastModifiedBy>Vamsi Sai</cp:lastModifiedBy>
  <cp:revision>56</cp:revision>
  <dcterms:created xsi:type="dcterms:W3CDTF">2021-09-02T11:27:06Z</dcterms:created>
  <dcterms:modified xsi:type="dcterms:W3CDTF">2021-12-30T15:44:01Z</dcterms:modified>
</cp:coreProperties>
</file>

<file path=docProps/thumbnail.jpeg>
</file>